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866EAC-05EB-4464-886D-0ECF5251B24E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A56E2B-4930-4DF9-8057-BD4BD0A9388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470418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/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готовности образовательной организации </a:t>
            </a:r>
            <a:r>
              <a:rPr lang="ru-RU" b="1" dirty="0" smtClean="0">
                <a:ln/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ln/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введению ФГОС образования обучающихся с ОВЗ </a:t>
            </a:r>
            <a:endParaRPr lang="ru-RU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578218" cy="1863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4124063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08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4.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обеспечения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АООП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методического обеспечения реализуемым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УМК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образовательным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областям,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материалов к проведению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дидактических средств реализуемым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материалов ко всем направлениям образовательной работы, в  том числе специфических для разных групп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образовательных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 соответствующих особым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потребностям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методических материалов,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для разных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9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5. 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сопровождения реализации АООП.</a:t>
            </a:r>
            <a:br>
              <a:rPr lang="ru-RU" sz="28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cap="all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all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cap="all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43717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плана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 (формы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работой, 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 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методических разработок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материалов);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методической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(наличие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публикаций по итогам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семинаров и др. мероприятий по распространению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опыта, 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занятий, мастер-классов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проектах,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грантах).</a:t>
            </a:r>
          </a:p>
        </p:txBody>
      </p:sp>
    </p:spTree>
    <p:extLst>
      <p:ext uri="{BB962C8B-B14F-4D97-AF65-F5344CB8AC3E}">
        <p14:creationId xmlns:p14="http://schemas.microsoft.com/office/powerpoint/2010/main" val="21075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6.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специальной поддержки освоения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детьми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ОВЗ.</a:t>
            </a:r>
            <a:r>
              <a:rPr lang="ru-RU" sz="2800" b="1" cap="all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02222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полнота специальной поддержки освоения основной образовательной программы детьми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(наличие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социально-педагогической, логопедической, психологической, медицинской, наличие программ работы, наличие планов работы, наличие специалистов, наличие условий).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7.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кадровых условий реализации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</a:t>
            </a:r>
            <a:b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i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кадрового состава образовательной организации, принимающего участие в реализации адаптированных образовательных программ для детей с </a:t>
            </a:r>
            <a:r>
              <a:rPr lang="ru-RU" sz="1400" b="1" i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штатного расписания направленности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АООП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(степень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укомплектованности штата педагогов, осуществляющих учебный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для осуществления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степень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укомплектованности штата специалистов в области социально-педагогической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поддержки, степень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укомплектованности штата специалистов в области медицинской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специалистов профилю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педагогов, осуществляющих учебный процесс квалификации по профилю нарушений развития 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педагогов, участвующих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профильной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подготовки в области специальной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ценз специалистов, реализующих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(доля специалистов-педагогов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высшим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специалистов, реализующих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специалистов-педагогов с высшей квалификационной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категорией);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 организации, реализующей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руководителей организации, реализующей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кадрового состава образовательной организации, принимающего участие в реализации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ОВЗ.</a:t>
            </a:r>
            <a:br>
              <a:rPr lang="ru-RU" sz="24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62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прошедших курсы повышения квалификации по профилю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использующих современные образовательные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использование новых технологий образовательной деятельности с детьми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принимающих участие в апробации и использование новых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образовательных технологий к особым образовательным потребностям детей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принимающих участие в адаптации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технологий)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проектов в области обучения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принимающих участие в разработке методических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проектах с представителями других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опыта собственной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(наличие публикаций, выступления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конференциях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семинарах, 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конкурсах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Курирование молодых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977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8.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материально-технических условий реализации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ОВЗ.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71709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помещений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и их образовательным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технических средств потребностям образовательного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</a:t>
            </a:r>
            <a:endParaRPr lang="ru-RU" sz="20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предметной среды образовательным потребностям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(наличие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среды,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 технических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среды задачам физического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среды задачам эстетического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среды задачам трудового обучения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среды задачам развития доступных видов детской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среды методической деятельности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(наличие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кабинета,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технических средств (компьютерная, множительная техника и пр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</a:t>
            </a:r>
            <a:r>
              <a:rPr lang="ru-RU" sz="22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</a:t>
            </a: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</a:t>
            </a:r>
            <a: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ОВЗ.</a:t>
            </a:r>
            <a: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11166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литературой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сети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на территории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организации его информативность.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10. </a:t>
            </a:r>
            <a:br>
              <a:rPr lang="ru-RU" sz="20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обучающихся с ОВЗ, </a:t>
            </a: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осваивающих ФГОС</a:t>
            </a:r>
            <a:endParaRPr lang="ru-RU" sz="31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327693"/>
          </a:xfrm>
        </p:spPr>
        <p:txBody>
          <a:bodyPr>
            <a:normAutofit/>
          </a:bodyPr>
          <a:lstStyle/>
          <a:p>
            <a:r>
              <a:rPr lang="ru-RU" sz="1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1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системы оценки достижений учащихся в освоении содержания адаптированной </a:t>
            </a:r>
            <a:r>
              <a:rPr lang="ru-RU" sz="14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</a:t>
            </a:r>
            <a:r>
              <a:rPr lang="ru-RU" sz="1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необходимо ориентироваться на представленный в стандартах для каждой группы обучающихся перечень планируемых результатов. </a:t>
            </a:r>
            <a:endParaRPr lang="ru-RU" sz="1400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для всех групп детей с ОВЗ основными направлении оценки достижений обучающихся с ОВЗ являются: оценка академических знаний и оценка социального опыта (жизненной компетенции). </a:t>
            </a:r>
          </a:p>
          <a:p>
            <a:endParaRPr lang="ru-RU" sz="16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под определенное содержание четкого и проверенного инструментария (материалов и рекомендаций по использованию) для осуществления процедуры оценки достижений разных групп обучающихся с ОВЗ.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968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такую систему оценки, в который был бы четкий перечень системы критериев, показателей и индикаторов, позволяющих делать объективные выводы о реальных достижениях разных групп детей с ОВЗ</a:t>
            </a:r>
            <a:r>
              <a:rPr lang="ru-RU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достижений обучающихся с ОВЗ, осваивающих </a:t>
            </a: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 АООП  ФГОС образования обучающихся с умственной отсталостью</a:t>
            </a:r>
            <a:endParaRPr lang="ru-RU" sz="24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условием создания для каждого обучающегося  индивидуальной образовательной программы является проведение его комплексного психолого-педагогического 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обследования.</a:t>
            </a:r>
          </a:p>
          <a:p>
            <a:pPr marL="0" indent="0" algn="just">
              <a:buNone/>
            </a:pP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должным </a:t>
            </a:r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оформлены особым образом в едином </a:t>
            </a:r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</a:p>
          <a:p>
            <a:pPr algn="just"/>
            <a:endParaRPr lang="ru-RU" sz="1800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«Карта индивидуального развития школьника».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15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ОСУЩЕСТВЛЕНИЯ ГОСУДАРСТВЕННОГО КОНТРОЛЯ ОЦЕНКИ КАЧЕСТВА ОБРАЗОВАНИЯ ДЕТЕЙ С ОГРАНИЧЕННЫМИ ВОЗМОЖНОСТЯМИ ЗДОРОВЬЯ</a:t>
            </a:r>
            <a:endParaRPr lang="ru-RU" sz="20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осуществлению государственного контроля качества образования детей с ограниченными возможностями здоровья.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(Настоящий материал представляет собой раздел Отчета о выполненных работах по I этапу Государственного контракта № 07.027.11.0015 от 07.08.2013 г. по проекту «Разработка федерального государственного образовательного стандарта обучающихся с ограниченными возможностями здоровья и механизмов его внедрения», акт сдачи-приемки исполненных обязательств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от 26 ноября 2013 г.)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609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784976" cy="1375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Концепцией долгосрочного социально-экономического развития Российской Федерации на период до 2020 года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</a:t>
            </a: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 </a:t>
            </a:r>
          </a:p>
        </p:txBody>
      </p:sp>
    </p:spTree>
    <p:extLst>
      <p:ext uri="{BB962C8B-B14F-4D97-AF65-F5344CB8AC3E}">
        <p14:creationId xmlns:p14="http://schemas.microsoft.com/office/powerpoint/2010/main" val="34792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3" descr="OurNewSchoo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2521856" cy="18002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Скругленный прямоугольник 4"/>
          <p:cNvSpPr/>
          <p:nvPr/>
        </p:nvSpPr>
        <p:spPr>
          <a:xfrm>
            <a:off x="539552" y="1412776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284984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085184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с высоким уровнем профессиональной подготовки, готовые к инновационной деятельности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65265" y="1514573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68144" y="3284984"/>
            <a:ext cx="266429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современные материально-технические условия реализации образовательных </a:t>
            </a:r>
            <a:r>
              <a:rPr lang="ru-RU" sz="1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5085184"/>
            <a:ext cx="280831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современной системы оценки качества образования, обеспечивающей объективность, достоверность и открытость информации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1458215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обеспечивающие развитие творческой, активной личности обучающегося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284984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успешной социализации </a:t>
            </a:r>
            <a:r>
              <a:rPr lang="ru-RU" sz="1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ограниченными возможностями здоровья, детей-инвалидов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1514573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ЦЕНТР ВЗАИМОДЕЙСТВИЯ С РОДИТЕЛЯМИ, С УЧРЕЖДЕНИЯМИ КУЛЬТУРЫ, ЗДРАВООХРАНЕНИЯ, СПОРТА, ДОСУГА, ОРГАНИЗАЦИЯМИ СОЦИАЛЬНОЙ СФЕРЫ</a:t>
            </a:r>
          </a:p>
        </p:txBody>
      </p:sp>
    </p:spTree>
    <p:extLst>
      <p:ext uri="{BB962C8B-B14F-4D97-AF65-F5344CB8AC3E}">
        <p14:creationId xmlns:p14="http://schemas.microsoft.com/office/powerpoint/2010/main" val="30820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 качество образования детей с ОВЗ обеспечивается, на наш взгляд, должным уровнем качества создаваемых для детей с ОВЗ образовательных программ и образовательной деятельности, в процессе которой эти программы реализуются.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21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1. </a:t>
            </a:r>
            <a:r>
              <a:rPr lang="ru-RU" sz="28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адаптированной образовательной программы требованиям ФГОС</a:t>
            </a:r>
            <a:endParaRPr lang="ru-RU" sz="28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96932"/>
              </p:ext>
            </p:extLst>
          </p:nvPr>
        </p:nvGraphicFramePr>
        <p:xfrm>
          <a:off x="395537" y="1543208"/>
          <a:ext cx="8136903" cy="50541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2607"/>
                <a:gridCol w="3343630"/>
                <a:gridCol w="2720666"/>
              </a:tblGrid>
              <a:tr h="503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Параметры анализа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Индикаторы 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Примерная оценка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10077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1. Структурная полнота </a:t>
                      </a:r>
                      <a:r>
                        <a:rPr lang="ru-RU" sz="900" cap="all" dirty="0" err="1" smtClean="0">
                          <a:solidFill>
                            <a:schemeClr val="bg1"/>
                          </a:solidFill>
                          <a:effectLst/>
                        </a:rPr>
                        <a:t>аООП</a:t>
                      </a:r>
                      <a:r>
                        <a:rPr lang="ru-RU" sz="900" cap="all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для детей с ОВЗ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1.1. Наличие обязательной (инвариантной) части и части, формируемой участниками образовательной деятельности (вариативной)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- наличествуют все, хорошо раскрыты: 3 балла, 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- наличествуют все, раскрыты формально: 2 балла, 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- отсутствует хотя бы 1 элемент: 1 балл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- отсутствует 2 и более элементов: 0 баллов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  <a:tr h="351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1.2. Соотношение частей инвариантной и вариативной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1.3. Наличие других обязательных элементов ООП, указанных в ФГОС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73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>
                          <a:solidFill>
                            <a:schemeClr val="bg1"/>
                          </a:solidFill>
                          <a:effectLst/>
                        </a:rPr>
                        <a:t>Наличие характеристики всех групп обучающихся в организации с указанием их особых образовательных потребностей</a:t>
                      </a:r>
                      <a:endParaRPr lang="ru-RU" sz="1000" cap="all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- наличествуют подробные характеристики всех, групп обучающихся: 3 балла, 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- наличествуют формальные характеристики всех, групп обучающихся: 2 балла, 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- наличествуют характеристика основной группы обучающихся: 1 балл,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cap="all" dirty="0">
                          <a:solidFill>
                            <a:schemeClr val="bg1"/>
                          </a:solidFill>
                          <a:effectLst/>
                        </a:rPr>
                        <a:t>- характеристика отсутствует: 0 баллов</a:t>
                      </a:r>
                      <a:endParaRPr lang="ru-RU" sz="1000" cap="all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3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07288" cy="1628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1. </a:t>
            </a: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соответствия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АООП требованиям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646236"/>
            <a:ext cx="8219256" cy="4879107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полнота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сроков освоения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содержания образования детей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дифференцированных учебных планов для разных групп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рабочих планов при организации обучения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варианту 2 ФГОС образования обучающихся с умственной отсталостью, соответствие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действующим нормативным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документам, соответствие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плана требованиям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рабочих программ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областей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учебных программ по образовательным областям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полнота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четкость формулировок образовательных задач в рабочих программах, их соответствие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 полнота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четкость формулировок задач, связанных с формированием жизненной компетенции, их соответствие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вариативной части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вариативной части программы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азнообразие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форм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охват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деятельности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разнообразие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предлагаемых детям видов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дополнительного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723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2.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1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</a:t>
            </a: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аспектов</a:t>
            </a:r>
            <a:b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АООП</a:t>
            </a:r>
            <a:endParaRPr lang="ru-RU" sz="31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наполняемости классов действующим нормативным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 (соотношение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реального количества обучающихся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нормативному);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 детей, осваивающих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(количество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детей с ОВЗ, обучающихся в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заключением ПМПК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наличие АООП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(либо частей в структуре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разных групп обучающихся с учетом их образовательных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планирования образовательной деятельности нормативным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реализации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дифференцированных планов образовательной деятельности для разных групп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дифференцированных планов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для разных групп обучающихся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расписания образовательной деятельности нормативным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 (степень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расписаний осуществления образовательной деятельности нормативным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дифференцированных расписаний осуществления образовательной деятельности для разных групп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индивидуального и дифференцированного подхода в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(проведение комплексного психолого-педагогического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использование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и групповых форм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отражения результатов обследования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(карта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либо 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(наличие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форм координации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родителей в реализации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(участие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356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3.</a:t>
            </a:r>
            <a:r>
              <a:rPr lang="ru-RU" sz="28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1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и технологий </a:t>
            </a: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АООП</a:t>
            </a:r>
            <a:endParaRPr lang="ru-RU" sz="3100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896543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применения используемых методик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оответствие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методик и технологий типологическим особенностям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соответствие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методик и технологий индивидуальным особенностям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применяемых методик и технологий ожидаемым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(наличие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к каждой предметной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систематичность применения, комплексность применения);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форм, использование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форм, использование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сетевого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ИКТ-технологий (систематичность);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методик и технологий к образовательным потребностям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заимствованных адаптированных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адаптированных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адекватность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методик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232</TotalTime>
  <Words>1559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Мониторинг готовности образовательной организации к введению ФГОС образования обучающихся с ОВЗ </vt:lpstr>
      <vt:lpstr>ОСОБЕННОСТИ ОСУЩЕСТВЛЕНИЯ ГОСУДАРСТВЕННОГО КОНТРОЛЯ ОЦЕНКИ КАЧЕСТВА ОБРАЗОВАНИЯ ДЕТЕЙ С ОГРАНИЧЕННЫМИ ВОЗМОЖНОСТЯМИ ЗДОРОВЬЯ</vt:lpstr>
      <vt:lpstr>Концепцией долгосрочного социально-экономического развития Российской Федерации на период до 2020 года </vt:lpstr>
      <vt:lpstr>Презентация PowerPoint</vt:lpstr>
      <vt:lpstr>Презентация PowerPoint</vt:lpstr>
      <vt:lpstr>Критерий 1.  Оценка соответствия адаптированной образовательной программы требованиям ФГОС</vt:lpstr>
      <vt:lpstr>Критерий 1.  Оценка соответствия АООП требованиям ФГОС</vt:lpstr>
      <vt:lpstr>Критерий 2.  Оценка организационных аспектов  реализации АООП</vt:lpstr>
      <vt:lpstr>Критерий 3.  Оценка методик и технологий  реализации АООП</vt:lpstr>
      <vt:lpstr>Критерий 4.  Оценка методического обеспечения  реализации АООП. </vt:lpstr>
      <vt:lpstr>Критерий 5.  Оценка методического сопровождения реализации АООП.   </vt:lpstr>
      <vt:lpstr>Критерий 6.  Оценка системы специальной поддержки освоения АООП детьми с ОВЗ.  </vt:lpstr>
      <vt:lpstr>Критерий 7. Оценка кадровых условий реализации  АООП для детей с ОВЗ </vt:lpstr>
      <vt:lpstr>Качество кадрового состава образовательной организации, принимающего участие в реализации АООП для детей с ОВЗ. </vt:lpstr>
      <vt:lpstr>Критерий 8. Оценка материально-технических условий реализации АООП для детей с ОВЗ. </vt:lpstr>
      <vt:lpstr>Критерий 9.  Информационное обеспечение реализации АООП для детей с ОВЗ. </vt:lpstr>
      <vt:lpstr>Критерий 10.  Оценка достижений обучающихся с ОВЗ,  осваивающих ФГОС</vt:lpstr>
      <vt:lpstr>Презентация PowerPoint</vt:lpstr>
      <vt:lpstr> Оценка достижений обучающихся с ОВЗ, осваивающих  2 вариант АООП  ФГОС образования обучающихся с умственной отсталостью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готовности образовательной организации в введению ФГОС образования обучающихся с ОВЗ</dc:title>
  <dc:creator>Марина</dc:creator>
  <cp:lastModifiedBy>Марина</cp:lastModifiedBy>
  <cp:revision>18</cp:revision>
  <dcterms:created xsi:type="dcterms:W3CDTF">2015-10-26T09:25:20Z</dcterms:created>
  <dcterms:modified xsi:type="dcterms:W3CDTF">2015-10-28T03:04:59Z</dcterms:modified>
</cp:coreProperties>
</file>