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70" r:id="rId5"/>
    <p:sldId id="259" r:id="rId6"/>
    <p:sldId id="273" r:id="rId7"/>
    <p:sldId id="275" r:id="rId8"/>
    <p:sldId id="260" r:id="rId9"/>
    <p:sldId id="274" r:id="rId10"/>
    <p:sldId id="262" r:id="rId11"/>
    <p:sldId id="263" r:id="rId12"/>
    <p:sldId id="264" r:id="rId13"/>
    <p:sldId id="277" r:id="rId14"/>
    <p:sldId id="279" r:id="rId15"/>
    <p:sldId id="265" r:id="rId16"/>
    <p:sldId id="271" r:id="rId17"/>
    <p:sldId id="266" r:id="rId18"/>
    <p:sldId id="272" r:id="rId19"/>
    <p:sldId id="276" r:id="rId20"/>
    <p:sldId id="267" r:id="rId21"/>
    <p:sldId id="26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овая папка (2)\TP2f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862" y="0"/>
            <a:ext cx="924486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286256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Руководитель: Нефедов А.Ю.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Исполнитель: Тарасова Наталья. 11 класс.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8429684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Уо́лтер</a:t>
            </a:r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Эла́йас</a:t>
            </a:r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Ди́сней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/>
            </a:r>
            <a:br>
              <a:rPr lang="ru-RU" sz="4900" b="1" dirty="0" smtClean="0">
                <a:solidFill>
                  <a:srgbClr val="00B0F0"/>
                </a:solidFill>
              </a:rPr>
            </a:br>
            <a:r>
              <a:rPr lang="ru-RU" sz="4900" b="1" dirty="0" smtClean="0">
                <a:solidFill>
                  <a:srgbClr val="00B0F0"/>
                </a:solidFill>
              </a:rPr>
              <a:t>Фантазия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«Фантазия» (1940)</a:t>
            </a:r>
            <a:r>
              <a:rPr lang="ru-RU" dirty="0" smtClean="0">
                <a:latin typeface="Monotype Corsiva" pitchFamily="66" charset="0"/>
              </a:rPr>
              <a:t> — это смелый эксперимент со звуком, цветом и изображением, попытка передать музыку в линии и цвете, подчиняя рисунок музыкальному контексту. </a:t>
            </a:r>
          </a:p>
          <a:p>
            <a:endParaRPr lang="ru-RU" dirty="0"/>
          </a:p>
        </p:txBody>
      </p:sp>
      <p:pic>
        <p:nvPicPr>
          <p:cNvPr id="5" name="Содержимое 4" descr="fantasia_6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451" t="11807" r="4882" b="4067"/>
          <a:stretch>
            <a:fillRect/>
          </a:stretch>
        </p:blipFill>
        <p:spPr>
          <a:xfrm>
            <a:off x="4429124" y="1285860"/>
            <a:ext cx="4214842" cy="500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7c624_b7986fd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76793"/>
            <a:ext cx="2511753" cy="2881207"/>
          </a:xfrm>
          <a:prstGeom prst="rect">
            <a:avLst/>
          </a:prstGeom>
        </p:spPr>
      </p:pic>
      <p:pic>
        <p:nvPicPr>
          <p:cNvPr id="5" name="Содержимое 4" descr="DumboBambicircl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6958" t="18023" r="8136" b="21835"/>
          <a:stretch>
            <a:fillRect/>
          </a:stretch>
        </p:blipFill>
        <p:spPr>
          <a:xfrm>
            <a:off x="3929058" y="1357298"/>
            <a:ext cx="4740121" cy="3357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/>
            </a:r>
            <a:br>
              <a:rPr lang="ru-RU" sz="4900" b="1" dirty="0" smtClean="0">
                <a:solidFill>
                  <a:srgbClr val="00B0F0"/>
                </a:solidFill>
              </a:rPr>
            </a:br>
            <a:r>
              <a:rPr lang="ru-RU" sz="4900" b="1" dirty="0" err="1" smtClean="0">
                <a:solidFill>
                  <a:srgbClr val="00B0F0"/>
                </a:solidFill>
              </a:rPr>
              <a:t>Дамбо</a:t>
            </a:r>
            <a:r>
              <a:rPr lang="ru-RU" sz="4900" b="1" dirty="0" smtClean="0">
                <a:solidFill>
                  <a:srgbClr val="00B0F0"/>
                </a:solidFill>
              </a:rPr>
              <a:t> и </a:t>
            </a:r>
            <a:r>
              <a:rPr lang="ru-RU" sz="4900" b="1" dirty="0" err="1" smtClean="0">
                <a:solidFill>
                  <a:srgbClr val="00B0F0"/>
                </a:solidFill>
              </a:rPr>
              <a:t>Бэмби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000528" cy="31146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«</a:t>
            </a:r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</a:rPr>
              <a:t>Дамбо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» (1941)</a:t>
            </a:r>
            <a:r>
              <a:rPr lang="ru-RU" dirty="0" smtClean="0">
                <a:latin typeface="Monotype Corsiva" pitchFamily="66" charset="0"/>
              </a:rPr>
              <a:t> — музыкальный рассказ по мотивам книги </a:t>
            </a:r>
            <a:r>
              <a:rPr lang="ru-RU" dirty="0" err="1" smtClean="0">
                <a:latin typeface="Monotype Corsiva" pitchFamily="66" charset="0"/>
              </a:rPr>
              <a:t>Хелен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Эберсон</a:t>
            </a:r>
            <a:r>
              <a:rPr lang="ru-RU" dirty="0" smtClean="0">
                <a:latin typeface="Monotype Corsiva" pitchFamily="66" charset="0"/>
              </a:rPr>
              <a:t> и Гарольда о маленьком цирковом слоненке, который научился летать. </a:t>
            </a:r>
            <a:endParaRPr lang="ru-RU" dirty="0" smtClean="0"/>
          </a:p>
        </p:txBody>
      </p:sp>
      <p:pic>
        <p:nvPicPr>
          <p:cNvPr id="7" name="Рисунок 6" descr="topotyn1.png"/>
          <p:cNvPicPr>
            <a:picLocks noChangeAspect="1"/>
          </p:cNvPicPr>
          <p:nvPr/>
        </p:nvPicPr>
        <p:blipFill>
          <a:blip r:embed="rId4" cstate="print"/>
          <a:srcRect l="6122" t="2041"/>
          <a:stretch>
            <a:fillRect/>
          </a:stretch>
        </p:blipFill>
        <p:spPr>
          <a:xfrm>
            <a:off x="4214810" y="3857628"/>
            <a:ext cx="287535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inderell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058698"/>
            <a:ext cx="4286280" cy="5547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/>
            </a:r>
            <a:br>
              <a:rPr lang="ru-RU" sz="4900" b="1" dirty="0" smtClean="0">
                <a:solidFill>
                  <a:srgbClr val="00B0F0"/>
                </a:solidFill>
              </a:rPr>
            </a:br>
            <a:r>
              <a:rPr lang="ru-RU" sz="4900" b="1" dirty="0" smtClean="0">
                <a:solidFill>
                  <a:srgbClr val="00B0F0"/>
                </a:solidFill>
              </a:rPr>
              <a:t>Золушка и другие мультфильмы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74" y="1571612"/>
            <a:ext cx="3500462" cy="421484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В 1950 году 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Дисней </a:t>
            </a:r>
            <a:r>
              <a:rPr lang="ru-RU" dirty="0" smtClean="0">
                <a:latin typeface="Monotype Corsiva" pitchFamily="66" charset="0"/>
              </a:rPr>
              <a:t>создал рисованную версию о скромной девушке, которая с помощью доброй феи становится невестой прекрасного принца. 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Die_gute_Fee_BB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9984">
            <a:off x="214282" y="1428736"/>
            <a:ext cx="2857899" cy="476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Наталья\Desktop\Character04_-_Peter_P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4143404" cy="6186069"/>
          </a:xfrm>
          <a:prstGeom prst="rect">
            <a:avLst/>
          </a:prstGeom>
          <a:noFill/>
        </p:spPr>
      </p:pic>
      <p:pic>
        <p:nvPicPr>
          <p:cNvPr id="35844" name="Picture 4" descr="C:\Users\Наталья\Desktop\670f78f15d61e0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476357" cy="59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Наталья\Desktop\vHBYOUjt04iI0COvMtPAMa2pC9y.jpg"/>
          <p:cNvPicPr>
            <a:picLocks noChangeAspect="1" noChangeArrowheads="1"/>
          </p:cNvPicPr>
          <p:nvPr/>
        </p:nvPicPr>
        <p:blipFill>
          <a:blip r:embed="rId2"/>
          <a:srcRect l="21068"/>
          <a:stretch>
            <a:fillRect/>
          </a:stretch>
        </p:blipFill>
        <p:spPr bwMode="auto">
          <a:xfrm>
            <a:off x="2357422" y="357166"/>
            <a:ext cx="6572264" cy="4683654"/>
          </a:xfrm>
          <a:prstGeom prst="rect">
            <a:avLst/>
          </a:prstGeom>
          <a:noFill/>
        </p:spPr>
      </p:pic>
      <p:pic>
        <p:nvPicPr>
          <p:cNvPr id="36866" name="Picture 2" descr="C:\Users\Наталья\Desktop\63143160_1282672927_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405"/>
            <a:ext cx="3857620" cy="6551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/>
            </a:r>
            <a:br>
              <a:rPr lang="ru-RU" sz="4900" b="1" dirty="0" smtClean="0">
                <a:solidFill>
                  <a:srgbClr val="00B0F0"/>
                </a:solidFill>
              </a:rPr>
            </a:br>
            <a:r>
              <a:rPr lang="ru-RU" sz="4900" b="1" dirty="0" smtClean="0">
                <a:solidFill>
                  <a:srgbClr val="00B0F0"/>
                </a:solidFill>
              </a:rPr>
              <a:t>Продюсерская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В 1948 году Уолт 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Дисней</a:t>
            </a:r>
            <a:r>
              <a:rPr lang="ru-RU" dirty="0" smtClean="0">
                <a:latin typeface="Monotype Corsiva" pitchFamily="66" charset="0"/>
              </a:rPr>
              <a:t> начал снимать свою знаменитую серию цветных образовательных фильмов, главным образом о природе .</a:t>
            </a:r>
          </a:p>
          <a:p>
            <a:endParaRPr lang="ru-RU" dirty="0"/>
          </a:p>
        </p:txBody>
      </p:sp>
      <p:pic>
        <p:nvPicPr>
          <p:cNvPr id="5" name="Содержимое 4" descr="051212walt-disney (1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357298"/>
            <a:ext cx="3792736" cy="5056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74713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357686" cy="6215106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Содержимое 7" descr="283483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2896" y="357166"/>
            <a:ext cx="4320000" cy="6215106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>Личная жизнь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 descr="walt-disney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7143800" cy="5855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291808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01348"/>
            <a:ext cx="4429124" cy="6442362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Содержимое 4" descr="1755341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1396" t="-1639" r="6393"/>
          <a:stretch>
            <a:fillRect/>
          </a:stretch>
        </p:blipFill>
        <p:spPr>
          <a:xfrm>
            <a:off x="214282" y="1000108"/>
            <a:ext cx="4464658" cy="5126055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Наталья\Desktop\Vck7HxKap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350" y="1449369"/>
            <a:ext cx="4978806" cy="5408631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818" name="Picture 2" descr="C:\Users\Наталья\Desktop\isqo5KojtAE.jpg"/>
          <p:cNvPicPr>
            <a:picLocks noChangeAspect="1" noChangeArrowheads="1"/>
          </p:cNvPicPr>
          <p:nvPr/>
        </p:nvPicPr>
        <p:blipFill>
          <a:blip r:embed="rId3"/>
          <a:srcRect l="10782" r="24959"/>
          <a:stretch>
            <a:fillRect/>
          </a:stretch>
        </p:blipFill>
        <p:spPr bwMode="auto">
          <a:xfrm>
            <a:off x="133790" y="142876"/>
            <a:ext cx="4081020" cy="485776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Уо́лтер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Эла́йас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Ди́сней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  <a:cs typeface="Miriam" pitchFamily="34" charset="-79"/>
              </a:rPr>
              <a:t>Уо́лтер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  <a:cs typeface="Miriam" pitchFamily="34" charset="-79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  <a:cs typeface="Miriam" pitchFamily="34" charset="-79"/>
              </a:rPr>
              <a:t>Эла́йас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  <a:cs typeface="Miriam" pitchFamily="34" charset="-79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  <a:cs typeface="Miriam" pitchFamily="34" charset="-79"/>
              </a:rPr>
              <a:t>Ди́сней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 — американский 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художник-мультипликатор,кинорежиссёр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, актёр, сценарист и продюсер, основатель компании «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Walt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 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Disney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 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Productions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», которая к настоящему времени превратилась в 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мультимедийную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 империю «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The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 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Walt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 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Disney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 </a:t>
            </a:r>
            <a:r>
              <a:rPr lang="ru-RU" dirty="0" err="1" smtClean="0">
                <a:latin typeface="Monotype Corsiva" pitchFamily="66" charset="0"/>
                <a:cs typeface="Miriam" pitchFamily="34" charset="-79"/>
              </a:rPr>
              <a:t>Company</a:t>
            </a:r>
            <a:r>
              <a:rPr lang="ru-RU" dirty="0" smtClean="0">
                <a:latin typeface="Monotype Corsiva" pitchFamily="66" charset="0"/>
                <a:cs typeface="Miriam" pitchFamily="34" charset="-79"/>
              </a:rPr>
              <a:t>».</a:t>
            </a:r>
          </a:p>
          <a:p>
            <a:endParaRPr lang="ru-RU" dirty="0"/>
          </a:p>
        </p:txBody>
      </p:sp>
      <p:pic>
        <p:nvPicPr>
          <p:cNvPr id="5" name="Содержимое 4" descr="http---im.rediff.com-money-2010-oct-22sld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319494"/>
            <a:ext cx="3689767" cy="480666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00B0F0"/>
                </a:solidFill>
              </a:rPr>
              <a:t>Режиссёрский стиль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143404" cy="51435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Звук в фильмах 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Диснея </a:t>
            </a:r>
            <a:r>
              <a:rPr lang="ru-RU" dirty="0" smtClean="0">
                <a:latin typeface="Monotype Corsiva" pitchFamily="66" charset="0"/>
              </a:rPr>
              <a:t>служит не только фоном для диалогов, а становится их важной составной частью, музыкальным фоном, создавая гармонию всего рисованного произведения.</a:t>
            </a:r>
          </a:p>
          <a:p>
            <a:endParaRPr lang="ru-RU" dirty="0"/>
          </a:p>
        </p:txBody>
      </p:sp>
      <p:pic>
        <p:nvPicPr>
          <p:cNvPr id="5" name="Содержимое 4" descr="6850997_f5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428736"/>
            <a:ext cx="3973735" cy="5043587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/>
            </a:r>
            <a:br>
              <a:rPr lang="ru-RU" sz="4900" b="1" dirty="0" smtClean="0">
                <a:solidFill>
                  <a:srgbClr val="00B0F0"/>
                </a:solidFill>
              </a:rPr>
            </a:br>
            <a:r>
              <a:rPr lang="ru-RU" sz="4900" b="1" dirty="0" smtClean="0">
                <a:solidFill>
                  <a:srgbClr val="00B0F0"/>
                </a:solidFill>
              </a:rPr>
              <a:t>Смерть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15 декабря 1966 года 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Дисней</a:t>
            </a:r>
            <a:r>
              <a:rPr lang="ru-RU" dirty="0" smtClean="0">
                <a:latin typeface="Monotype Corsiva" pitchFamily="66" charset="0"/>
              </a:rPr>
              <a:t> скончался в Лос-Анджелесе от рака лёгких. После этого носящая его имя компания приняла стратегическое решение отказаться от показа сигарет в своих фильмах.</a:t>
            </a:r>
          </a:p>
          <a:p>
            <a:endParaRPr lang="ru-RU" dirty="0"/>
          </a:p>
        </p:txBody>
      </p:sp>
      <p:pic>
        <p:nvPicPr>
          <p:cNvPr id="5" name="Содержимое 4" descr="18645542_B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285860"/>
            <a:ext cx="4214842" cy="523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2143116"/>
            <a:ext cx="765299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0599026_large_3403147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214422"/>
            <a:ext cx="3714776" cy="3714776"/>
          </a:xfrm>
          <a:prstGeom prst="rect">
            <a:avLst/>
          </a:prstGeom>
          <a:ln w="76200" cmpd="sng"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РАННИЕ ГОДЫ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873519">
            <a:off x="1084698" y="1265173"/>
            <a:ext cx="4038600" cy="1757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Уолт Дисней </a:t>
            </a:r>
            <a:r>
              <a:rPr lang="ru-RU" dirty="0" smtClean="0">
                <a:latin typeface="Monotype Corsiva" pitchFamily="66" charset="0"/>
              </a:rPr>
              <a:t>родился 5 декабря 1901 года в Чикаго.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" name="Содержимое 10" descr="walt-disney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913062">
            <a:off x="309978" y="2845591"/>
            <a:ext cx="6445870" cy="3222935"/>
          </a:xfrm>
          <a:ln w="76200">
            <a:solidFill>
              <a:srgbClr val="00B050"/>
            </a:solidFill>
          </a:ln>
        </p:spPr>
      </p:pic>
      <p:pic>
        <p:nvPicPr>
          <p:cNvPr id="17" name="Рисунок 16" descr="Mickey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8485">
            <a:off x="6163685" y="3401172"/>
            <a:ext cx="3443041" cy="328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alt-disney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7929618" cy="5957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6192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/>
            </a:r>
            <a:br>
              <a:rPr lang="ru-RU" sz="4900" b="1" dirty="0" smtClean="0">
                <a:solidFill>
                  <a:srgbClr val="00B0F0"/>
                </a:solidFill>
              </a:rPr>
            </a:br>
            <a:r>
              <a:rPr lang="ru-RU" sz="4900" b="1" dirty="0" smtClean="0">
                <a:solidFill>
                  <a:srgbClr val="00B0F0"/>
                </a:solidFill>
              </a:rPr>
              <a:t>Микки Маус и другие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286280" cy="50006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Дисней</a:t>
            </a:r>
            <a:r>
              <a:rPr lang="ru-RU" dirty="0" smtClean="0">
                <a:latin typeface="Monotype Corsiva" pitchFamily="66" charset="0"/>
              </a:rPr>
              <a:t> боялся мышей. В первых лентах 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Дисней</a:t>
            </a:r>
            <a:r>
              <a:rPr lang="ru-RU" dirty="0" smtClean="0">
                <a:latin typeface="Monotype Corsiva" pitchFamily="66" charset="0"/>
              </a:rPr>
              <a:t> сам озвучивал мышонка, и вскоре этот фильм открыл перед режиссёром дорогу к успеху. В 1929 году 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Дисней</a:t>
            </a:r>
            <a:r>
              <a:rPr lang="ru-RU" dirty="0" smtClean="0">
                <a:latin typeface="Monotype Corsiva" pitchFamily="66" charset="0"/>
              </a:rPr>
              <a:t> начал работать над циклом «Наивные симфонии». В этих фильмах появляются собака </a:t>
            </a:r>
            <a:r>
              <a:rPr lang="ru-RU" dirty="0" err="1" smtClean="0">
                <a:latin typeface="Monotype Corsiva" pitchFamily="66" charset="0"/>
              </a:rPr>
              <a:t>Плуто</a:t>
            </a:r>
            <a:r>
              <a:rPr lang="ru-RU" dirty="0" smtClean="0">
                <a:latin typeface="Monotype Corsiva" pitchFamily="66" charset="0"/>
              </a:rPr>
              <a:t> (1930), пёс </a:t>
            </a:r>
            <a:r>
              <a:rPr lang="ru-RU" dirty="0" err="1" smtClean="0">
                <a:latin typeface="Monotype Corsiva" pitchFamily="66" charset="0"/>
              </a:rPr>
              <a:t>Гуфи</a:t>
            </a:r>
            <a:r>
              <a:rPr lang="ru-RU" dirty="0" smtClean="0">
                <a:latin typeface="Monotype Corsiva" pitchFamily="66" charset="0"/>
              </a:rPr>
              <a:t> (1932), а также селезень Дональд </a:t>
            </a:r>
            <a:r>
              <a:rPr lang="ru-RU" dirty="0" err="1" smtClean="0">
                <a:latin typeface="Monotype Corsiva" pitchFamily="66" charset="0"/>
              </a:rPr>
              <a:t>Дак</a:t>
            </a:r>
            <a:r>
              <a:rPr lang="ru-RU" dirty="0" smtClean="0">
                <a:latin typeface="Monotype Corsiva" pitchFamily="66" charset="0"/>
              </a:rPr>
              <a:t> (1934).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310869" cy="4310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000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36781" y="0"/>
            <a:ext cx="6107219" cy="4059413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DIS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2702106"/>
            <a:ext cx="6786578" cy="408448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500042"/>
            <a:ext cx="4572032" cy="5607209"/>
          </a:xfrm>
          <a:prstGeom prst="rect">
            <a:avLst/>
          </a:prstGeom>
          <a:ln w="762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walt_disney_and_mickey_mouse-cvb-1dwmpe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357166"/>
            <a:ext cx="3786214" cy="6090425"/>
          </a:xfrm>
          <a:prstGeom prst="rect">
            <a:avLst/>
          </a:prstGeom>
          <a:ln w="762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pkod0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0" y="571480"/>
            <a:ext cx="3929058" cy="5953120"/>
          </a:xfrm>
          <a:prstGeom prst="rect">
            <a:avLst/>
          </a:prstGeom>
        </p:spPr>
      </p:pic>
      <p:pic>
        <p:nvPicPr>
          <p:cNvPr id="5" name="Содержимое 4" descr="101003151028383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0764" y="1571612"/>
            <a:ext cx="4743236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B0F0"/>
                </a:solidFill>
              </a:rPr>
              <a:t/>
            </a:r>
            <a:br>
              <a:rPr lang="ru-RU" sz="4900" b="1" dirty="0" smtClean="0">
                <a:solidFill>
                  <a:srgbClr val="00B0F0"/>
                </a:solidFill>
              </a:rPr>
            </a:br>
            <a:r>
              <a:rPr lang="ru-RU" sz="4900" b="1" dirty="0" smtClean="0">
                <a:solidFill>
                  <a:srgbClr val="00B0F0"/>
                </a:solidFill>
              </a:rPr>
              <a:t>«Белоснежка и семь гномов» и «</a:t>
            </a:r>
            <a:r>
              <a:rPr lang="ru-RU" sz="4900" b="1" dirty="0" err="1" smtClean="0">
                <a:solidFill>
                  <a:srgbClr val="00B0F0"/>
                </a:solidFill>
              </a:rPr>
              <a:t>Пиноккио</a:t>
            </a:r>
            <a:r>
              <a:rPr lang="ru-RU" sz="4900" b="1" dirty="0" smtClean="0">
                <a:solidFill>
                  <a:srgbClr val="00B0F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0498414">
            <a:off x="2353156" y="2022759"/>
            <a:ext cx="3073302" cy="409836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21 декабря 1937 года на экранах Америки впервые был показан полнометражный анимационный фильм 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Диснея</a:t>
            </a:r>
            <a:r>
              <a:rPr lang="ru-RU" sz="2400" dirty="0" smtClean="0">
                <a:latin typeface="Monotype Corsiva" pitchFamily="66" charset="0"/>
              </a:rPr>
              <a:t> «Белоснежка и семь гномов»</a:t>
            </a:r>
            <a:r>
              <a:rPr lang="ru-RU" sz="2400" dirty="0" smtClean="0"/>
              <a:t>. </a:t>
            </a:r>
            <a:r>
              <a:rPr lang="ru-RU" sz="2400" dirty="0" smtClean="0">
                <a:latin typeface="Monotype Corsiva" pitchFamily="66" charset="0"/>
              </a:rPr>
              <a:t>«</a:t>
            </a:r>
            <a:r>
              <a:rPr lang="ru-RU" sz="2400" dirty="0" err="1" smtClean="0">
                <a:latin typeface="Monotype Corsiva" pitchFamily="66" charset="0"/>
              </a:rPr>
              <a:t>Пиноккио</a:t>
            </a:r>
            <a:r>
              <a:rPr lang="ru-RU" sz="2400" dirty="0" smtClean="0">
                <a:latin typeface="Monotype Corsiva" pitchFamily="66" charset="0"/>
              </a:rPr>
              <a:t>» (1940)  зрителями был воспринят с восторгом.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wal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282" y="0"/>
            <a:ext cx="4357718" cy="6396651"/>
          </a:xfrm>
        </p:spPr>
      </p:pic>
      <p:pic>
        <p:nvPicPr>
          <p:cNvPr id="7" name="Содержимое 6" descr="walt-disney-193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5430031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181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Уо́лтер Эла́йас Ди́сней</vt:lpstr>
      <vt:lpstr> РАННИЕ ГОДЫ </vt:lpstr>
      <vt:lpstr>Слайд 4</vt:lpstr>
      <vt:lpstr> Микки Маус и другие </vt:lpstr>
      <vt:lpstr>Слайд 6</vt:lpstr>
      <vt:lpstr>Слайд 7</vt:lpstr>
      <vt:lpstr> «Белоснежка и семь гномов» и «Пиноккио» </vt:lpstr>
      <vt:lpstr>Слайд 9</vt:lpstr>
      <vt:lpstr> Фантазия </vt:lpstr>
      <vt:lpstr> Дамбо и Бэмби </vt:lpstr>
      <vt:lpstr> Золушка и другие мультфильмы </vt:lpstr>
      <vt:lpstr>Слайд 13</vt:lpstr>
      <vt:lpstr>Слайд 14</vt:lpstr>
      <vt:lpstr> Продюсерская деятельность </vt:lpstr>
      <vt:lpstr>Слайд 16</vt:lpstr>
      <vt:lpstr>Личная жизнь </vt:lpstr>
      <vt:lpstr>Слайд 18</vt:lpstr>
      <vt:lpstr>Слайд 19</vt:lpstr>
      <vt:lpstr> Режиссёрский стиль </vt:lpstr>
      <vt:lpstr> Смерть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</cp:lastModifiedBy>
  <cp:revision>27</cp:revision>
  <dcterms:created xsi:type="dcterms:W3CDTF">2013-09-07T18:35:40Z</dcterms:created>
  <dcterms:modified xsi:type="dcterms:W3CDTF">2015-11-19T15:20:52Z</dcterms:modified>
</cp:coreProperties>
</file>